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57" r:id="rId3"/>
    <p:sldId id="275" r:id="rId4"/>
    <p:sldId id="276" r:id="rId5"/>
    <p:sldId id="265" r:id="rId6"/>
    <p:sldId id="277" r:id="rId7"/>
    <p:sldId id="27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7BB9176-B4DF-48FC-92C4-52F810462B59}">
          <p14:sldIdLst>
            <p14:sldId id="256"/>
            <p14:sldId id="257"/>
            <p14:sldId id="275"/>
            <p14:sldId id="276"/>
            <p14:sldId id="265"/>
            <p14:sldId id="277"/>
            <p14:sldId id="278"/>
          </p14:sldIdLst>
        </p14:section>
        <p14:section name="Раздел без заголовка" id="{6D0BB373-58B0-4B6E-953C-10B3F21DD2A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78434-745E-49A1-A5AE-2772879A6450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50A73-B183-4B59-9389-88D68CC1E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4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50A73-B183-4B59-9389-88D68CC1E7F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698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27984" y="620688"/>
            <a:ext cx="4524314" cy="3240360"/>
          </a:xfrm>
          <a:noFill/>
          <a:ln>
            <a:noFill/>
          </a:ln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4400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ОНЛАЙН СЕРВИС «ПРАВО НА ПЕНСИЮ 50+»</a:t>
            </a:r>
            <a:endParaRPr lang="ru-RU" sz="4400" spc="150" dirty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952" y="5373216"/>
            <a:ext cx="7920880" cy="1152128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Черанёв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Руслан Сергеевич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аведующий отделом защиты прав трудящихся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Федерации профсоюзных организаций Кировской области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unnam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366" y="2436268"/>
            <a:ext cx="669224" cy="6689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06060">
                      <a:alpha val="50000"/>
                    </a:srgbClr>
                  </a:outerShdw>
                </a:effectLst>
              </a14:hiddenEffects>
            </a:ext>
          </a:extLst>
        </p:spPr>
      </p:pic>
      <p:pic>
        <p:nvPicPr>
          <p:cNvPr id="1032" name="Picture 8" descr="pgrants_logo_g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6" y="2436268"/>
            <a:ext cx="1852991" cy="6689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8080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76" y="186620"/>
            <a:ext cx="3821935" cy="21701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719" y="2396877"/>
            <a:ext cx="742350" cy="7542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5677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30080" cy="9535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Актуальность проекта, </a:t>
            </a:r>
            <a:b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целевая аудитория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844824"/>
            <a:ext cx="7772400" cy="424847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Положительный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пыт реализации предыдущих  проектов по защите прав предпенсионеров.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Востребованность освещения вопроса досрочного выхода на пенсию по п. 1. ст. 30 ФЗ от 28.12.2013 №400-ФЗ «О страховых пенсиях» (повышение пенсионного возраста).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Достаточное количество отказов ПФР в назначении досрочной страховой пенсии.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Низкая юридическая грамотность населения и боязнь обратиться самостоятельно в суд для защиты своих пенсионных прав.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430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772400" cy="72008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Ключевые показатели: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268760"/>
            <a:ext cx="8064896" cy="468052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Бесплатные юридические консультации граждан (не менее 450).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Бесплатные консультации по Горячей линии (не менее 110).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Бесплатное составление претензий, жалоб, заявлений и процессуальных документов (не менее 50).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Проведение обучающих семинаров 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вебинаров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(не менее 10), тем самым создание онлайн сервисов на базе районных библиотек.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Онлайн консультации через сайт, группы в социальных сетях, приложение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Whatsapp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083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772400" cy="72008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Наши ресурсы: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268760"/>
            <a:ext cx="8280920" cy="4680520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Работа волонтёров по всей области (распространение листовок, буклетов, выступления на мероприятиях).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Информирование через рекламу в городском транспорте, СМИ, сайты, группы социальных сетей.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Презентации проекта в трудовых коллективах.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Работа горячей линии и юриста по адресу: г. Киров, ул. Московская, д.10.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Возможность обратиться за психологической помощью.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649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368152"/>
          </a:xfrm>
        </p:spPr>
        <p:txBody>
          <a:bodyPr>
            <a:noAutofit/>
          </a:bodyPr>
          <a:lstStyle/>
          <a:p>
            <a:pPr algn="ctr"/>
            <a:r>
              <a:rPr lang="ru-RU" sz="4800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Горячая линия и консультации юриста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854696" cy="396044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Седых Мария Ивановна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лавный правовой инспектор труда-юрисконсульт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Федерации профсоюзных организаций Кировской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 горячей линии: 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(8332) 27-03-05</a:t>
            </a:r>
          </a:p>
          <a:p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Киров, ул. Московская, д.10, </a:t>
            </a:r>
          </a:p>
          <a:p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206, тел. 38-54-91</a:t>
            </a:r>
          </a:p>
          <a:p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97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772400" cy="72008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Самые популярные вопросы: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268760"/>
            <a:ext cx="8280920" cy="3816424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Возраст выхода на пенсию (стаж, коэффициент).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Условия выхода на досрочную страховую пенсию (п. 1 ст. 30 ФЗ-400 «О страховых пенсиях»).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Варианты выхода на пенсию досрочно (в случае сокращения с последнего места работы).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Размер пособия по безработице.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Законность увольнения предпенсионеров.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578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772400" cy="72008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8280920" cy="3672408"/>
          </a:xfrm>
        </p:spPr>
        <p:txBody>
          <a:bodyPr>
            <a:noAutofit/>
          </a:bodyPr>
          <a:lstStyle/>
          <a:p>
            <a:pPr algn="l"/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Своевременность обращения за юридической помощью.</a:t>
            </a:r>
          </a:p>
          <a:p>
            <a:pPr algn="l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Нетипичность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сложность судебного дела.</a:t>
            </a:r>
          </a:p>
          <a:p>
            <a:pPr algn="l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Наличие наработанной судебной практики.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7777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3139</TotalTime>
  <Words>386</Words>
  <Application>Microsoft Office PowerPoint</Application>
  <PresentationFormat>Экран (4:3)</PresentationFormat>
  <Paragraphs>42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ОНЛАЙН СЕРВИС «ПРАВО НА ПЕНСИЮ 50+»</vt:lpstr>
      <vt:lpstr>Актуальность проекта,  целевая аудитория</vt:lpstr>
      <vt:lpstr>Ключевые показатели:</vt:lpstr>
      <vt:lpstr>Наши ресурсы:</vt:lpstr>
      <vt:lpstr>Горячая линия и консультации юриста</vt:lpstr>
      <vt:lpstr>Самые популярные вопросы:</vt:lpstr>
      <vt:lpstr>Особенности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Новая пенсионная реформа</dc:title>
  <dc:creator>1</dc:creator>
  <cp:lastModifiedBy>1</cp:lastModifiedBy>
  <cp:revision>244</cp:revision>
  <cp:lastPrinted>2017-02-01T10:08:45Z</cp:lastPrinted>
  <dcterms:created xsi:type="dcterms:W3CDTF">2015-04-14T06:09:21Z</dcterms:created>
  <dcterms:modified xsi:type="dcterms:W3CDTF">2022-03-03T05:28:06Z</dcterms:modified>
</cp:coreProperties>
</file>